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ira Mono Medium"/>
      <p:regular r:id="rId17"/>
    </p:embeddedFont>
    <p:embeddedFont>
      <p:font typeface="Fira Mono Medium"/>
      <p:regular r:id="rId18"/>
    </p:embeddedFont>
    <p:embeddedFont>
      <p:font typeface="Fira Sans"/>
      <p:regular r:id="rId19"/>
    </p:embeddedFont>
    <p:embeddedFont>
      <p:font typeface="Fira Sans"/>
      <p:regular r:id="rId20"/>
    </p:embeddedFont>
    <p:embeddedFont>
      <p:font typeface="Fira Sans"/>
      <p:regular r:id="rId21"/>
    </p:embeddedFont>
    <p:embeddedFont>
      <p:font typeface="Fira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45976"/>
            <a:ext cx="61233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InformaticAlicante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Proyecto de sitio web que integra una tienda online de productos informáticos y un blog educativo sobre tecnología e historia de la computación.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53496"/>
            <a:ext cx="98654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Conclusiones y futuras líneas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415903"/>
            <a:ext cx="1403509" cy="175438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480786" y="34159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Conclusión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480786" y="3906322"/>
            <a:ext cx="46926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Proyecto completado: web funcional que integra tienda y blog; competencias reforzadas en HTML, MySQL y trabajo en equipo.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3415903"/>
            <a:ext cx="1403509" cy="175438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143881" y="34159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Líneas futuras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143881" y="3906322"/>
            <a:ext cx="469272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Pasarela de pago, usuarios con historial, panel administrativo, valoraciones, mejora responsive, optimización SEO y migración a servidor real.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93790" y="56130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Bibliografía clave: documentación oficial HTML5 (W3C), MySQL (Oracle), manuales SQL y guías UX.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483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Equipo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910727"/>
            <a:ext cx="670560" cy="8382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47838" y="3910727"/>
            <a:ext cx="20939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Alex Roldán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747838" y="4401145"/>
            <a:ext cx="20939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Memoría/Presenta-ción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3910727"/>
            <a:ext cx="670560" cy="8382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079325" y="3910727"/>
            <a:ext cx="209407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Miguel Ángel Quemada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079325" y="4755475"/>
            <a:ext cx="209407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Organización/Memoria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3910727"/>
            <a:ext cx="670560" cy="8382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410932" y="3910727"/>
            <a:ext cx="209407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Omar Brugarolas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410932" y="4755475"/>
            <a:ext cx="20940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HTML y wireframes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3910727"/>
            <a:ext cx="670560" cy="8382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742539" y="3910727"/>
            <a:ext cx="209407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Kenza Bakkali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1742539" y="4755475"/>
            <a:ext cx="20940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-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366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Índice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98560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Resumen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260365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Justificación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2217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Objetivos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383976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Desarrollo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Fundamentación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0758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Materiales y métodos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569392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Resultados Conclusiones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93790" y="63119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Futuras líneas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69300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Bibliografía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7235" y="579239"/>
            <a:ext cx="6319480" cy="658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Resumen del proyecto</a:t>
            </a:r>
            <a:endParaRPr lang="en-US" sz="4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7235" y="1751171"/>
            <a:ext cx="4270534" cy="569404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29263" y="2384465"/>
            <a:ext cx="8371403" cy="974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InformaticAlicante es una plataforma que combina una tienda online de productos informáticos con un blog educativo sobre tendencias y la historia de la informática. Los usuarios pueden comprar, consultar características y suscribirse a un boletín semanal.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5529263" y="3535323"/>
            <a:ext cx="8371403" cy="324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ABSTRACT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5529263" y="4036338"/>
            <a:ext cx="8371403" cy="1299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Our InformaticAlicante project is based on the creation of a website focused on the world of computing and technology. The main idea of the project is to offer a platform where users can buy computer-related products while also learning more about them and about the history of computer science through a dedicated blog section.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5529263" y="5512118"/>
            <a:ext cx="8371403" cy="1299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website is divided into two main areas. On one hand, there is a shopping section where users can browse different computer products, view their characteristics and prices, and make purchases in a simple and intuitive way. This section is designed to be easy to use, allowing users to find the products they need without complications.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4635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Justificación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512475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Unir venta de hardware y contenido educativo aporta valor: los usuarios quieren entender qué compran y el origen de los componentes. El blog diferencia la tienda y mejora la experiencia. El proyecto sirvió para aplicar y validar los conocimientos del ciclo formativo en un entorno real.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1721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Objetivos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679627"/>
            <a:ext cx="3090505" cy="2032754"/>
          </a:xfrm>
          <a:prstGeom prst="roundRect">
            <a:avLst>
              <a:gd name="adj" fmla="val 1674"/>
            </a:avLst>
          </a:prstGeom>
          <a:solidFill>
            <a:srgbClr val="2E2E2F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3906441"/>
            <a:ext cx="2636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Web funcional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4396859"/>
            <a:ext cx="263687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Desarrollar la plataforma completa (tienda + blog).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4111109" y="3679627"/>
            <a:ext cx="3090624" cy="2032754"/>
          </a:xfrm>
          <a:prstGeom prst="roundRect">
            <a:avLst>
              <a:gd name="adj" fmla="val 1674"/>
            </a:avLst>
          </a:prstGeom>
          <a:solidFill>
            <a:srgbClr val="2E2E2F"/>
          </a:solidFill>
          <a:ln/>
        </p:spPr>
      </p:sp>
      <p:sp>
        <p:nvSpPr>
          <p:cNvPr id="7" name="Text 5"/>
          <p:cNvSpPr/>
          <p:nvPr/>
        </p:nvSpPr>
        <p:spPr>
          <a:xfrm>
            <a:off x="4337923" y="3906441"/>
            <a:ext cx="26369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Interfaz clara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337923" y="4396859"/>
            <a:ext cx="263699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Diseño intuitivo y visualmente claro para el usuario.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3679627"/>
            <a:ext cx="3090624" cy="2032754"/>
          </a:xfrm>
          <a:prstGeom prst="roundRect">
            <a:avLst>
              <a:gd name="adj" fmla="val 1674"/>
            </a:avLst>
          </a:prstGeom>
          <a:solidFill>
            <a:srgbClr val="2E2E2F"/>
          </a:solidFill>
          <a:ln/>
        </p:spPr>
      </p:sp>
      <p:sp>
        <p:nvSpPr>
          <p:cNvPr id="10" name="Text 8"/>
          <p:cNvSpPr/>
          <p:nvPr/>
        </p:nvSpPr>
        <p:spPr>
          <a:xfrm>
            <a:off x="7655362" y="3906441"/>
            <a:ext cx="263699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Buenas prácticas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655362" y="4751189"/>
            <a:ext cx="26369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Código bien estructurado y documentado.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10745986" y="3679627"/>
            <a:ext cx="3090624" cy="2032754"/>
          </a:xfrm>
          <a:prstGeom prst="roundRect">
            <a:avLst>
              <a:gd name="adj" fmla="val 1674"/>
            </a:avLst>
          </a:prstGeom>
          <a:solidFill>
            <a:srgbClr val="2E2E2F"/>
          </a:solidFill>
          <a:ln/>
        </p:spPr>
      </p:sp>
      <p:sp>
        <p:nvSpPr>
          <p:cNvPr id="13" name="Text 11"/>
          <p:cNvSpPr/>
          <p:nvPr/>
        </p:nvSpPr>
        <p:spPr>
          <a:xfrm>
            <a:off x="10972800" y="3906441"/>
            <a:ext cx="26369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Documentación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972800" y="4396859"/>
            <a:ext cx="263699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Registrar el proceso desde bocetos hasta la versión final.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3342"/>
            <a:ext cx="68037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Materiales y métodos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27434"/>
            <a:ext cx="8284131" cy="46236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3448526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Materiales: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HTML5, MySQL, XAMPP, Visual Studio Code, phpMyAdmin, navegadores (Chrome).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9638943" y="4741307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Métodos: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Fases: planificación → diseño BD → estructura HTML → conexión BD → pruebas y corrección.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8873"/>
            <a:ext cx="71439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Resultados y análisis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21280"/>
            <a:ext cx="3700105" cy="22868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1916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Wireframes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682020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Diseños de índice, blog, componentes, contacto, login y registro; sirven como guía visual para la implementación.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2621280"/>
            <a:ext cx="3700224" cy="22868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51916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Base de datos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5682020"/>
            <a:ext cx="637972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MySQL con tablas para productos, categorías y suscriptores; consultas SQL para mostrar productos y registrar suscriptores.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85229"/>
            <a:ext cx="74841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Problemas y soluciones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34170"/>
            <a:ext cx="7556421" cy="16102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Errores en consultas SQL → depuración y revisión de sentencias.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Conexión BD inestable → ajuste de configuración en XAMPP y phpMyAdmin.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Ajustes de estructura de tablas → normalización y claves primarias.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2026-02-17T08:58:00Z</dcterms:created>
  <dcterms:modified xsi:type="dcterms:W3CDTF">2026-02-17T08:58:00Z</dcterms:modified>
</cp:coreProperties>
</file>